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9"/>
  </p:notesMasterIdLst>
  <p:sldIdLst>
    <p:sldId id="390" r:id="rId2"/>
    <p:sldId id="408" r:id="rId3"/>
    <p:sldId id="438" r:id="rId4"/>
    <p:sldId id="439" r:id="rId5"/>
    <p:sldId id="440" r:id="rId6"/>
    <p:sldId id="441" r:id="rId7"/>
    <p:sldId id="442" r:id="rId8"/>
    <p:sldId id="473" r:id="rId9"/>
    <p:sldId id="474" r:id="rId10"/>
    <p:sldId id="475" r:id="rId11"/>
    <p:sldId id="476" r:id="rId12"/>
    <p:sldId id="477" r:id="rId13"/>
    <p:sldId id="478" r:id="rId14"/>
    <p:sldId id="479" r:id="rId15"/>
    <p:sldId id="480" r:id="rId16"/>
    <p:sldId id="481" r:id="rId17"/>
    <p:sldId id="482" r:id="rId18"/>
  </p:sldIdLst>
  <p:sldSz cx="12192000" cy="6858000"/>
  <p:notesSz cx="6858000" cy="9144000"/>
  <p:embeddedFontLst>
    <p:embeddedFont>
      <p:font typeface="Andika" panose="02000000000000000000" pitchFamily="2" charset="0"/>
      <p:regular r:id="rId20"/>
      <p:bold r:id="rId21"/>
      <p:italic r:id="rId22"/>
      <p:boldItalic r:id="rId2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9F03AF4-9EA3-4FCE-91D2-8DC405AE3E4D}" v="2" dt="2025-12-09T11:17:58.00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CB9B4C-F606-662F-516B-F1B52006CA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E5C08B9-90FA-A34A-E575-DFEADD1DAC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E26A89B-464E-0536-FD4D-79F12CADE7AB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ran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to the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</a:t>
            </a:r>
            <a:r>
              <a:rPr lang="en-GB" sz="4000" strike="sngStrike" dirty="0" err="1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ship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mile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runs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to the </a:t>
            </a:r>
            <a:r>
              <a:rPr lang="en-GB" sz="4000" dirty="0" err="1">
                <a:solidFill>
                  <a:schemeClr val="bg1"/>
                </a:solidFill>
                <a:ea typeface="Andika"/>
                <a:cs typeface="Andika"/>
              </a:rPr>
              <a:t>big</a:t>
            </a:r>
            <a:r>
              <a:rPr lang="en-GB" sz="4000" strike="sngStrike" dirty="0" err="1">
                <a:solidFill>
                  <a:srgbClr val="FFFF00"/>
                </a:solidFill>
                <a:ea typeface="Andika"/>
                <a:cs typeface="Andika"/>
              </a:rPr>
              <a:t>g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ship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EA20313-7870-386C-9D63-9A24C246C67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aliens 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spot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a green robot.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BE7FF60-6B2F-D83E-9F75-A293CFB5B5D4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Sally sells seashells by the seashore.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DBFED2B-A089-FC54-FA87-5F74CB1E716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singular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aliens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spot a green </a:t>
            </a:r>
            <a:r>
              <a:rPr lang="en-GB" sz="4000" u="sng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robot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98152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7AADD0-C8A3-11FF-9516-682CFCA884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3F6431E-9C9C-5536-6094-1076AF6CFB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E09FE6B-413B-8E30-4DCF-CFA80CF4DB23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ran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to the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</a:t>
            </a:r>
            <a:r>
              <a:rPr lang="en-GB" sz="4000" strike="sngStrike" dirty="0" err="1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ship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mile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runs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to the </a:t>
            </a:r>
            <a:r>
              <a:rPr lang="en-GB" sz="4000" dirty="0" err="1">
                <a:solidFill>
                  <a:schemeClr val="bg1"/>
                </a:solidFill>
                <a:ea typeface="Andika"/>
                <a:cs typeface="Andika"/>
              </a:rPr>
              <a:t>big</a:t>
            </a:r>
            <a:r>
              <a:rPr lang="en-GB" sz="4000" strike="sngStrike" dirty="0" err="1">
                <a:solidFill>
                  <a:srgbClr val="FFFF00"/>
                </a:solidFill>
                <a:ea typeface="Andika"/>
                <a:cs typeface="Andika"/>
              </a:rPr>
              <a:t>g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ship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7CCCF68-F347-BAD5-42EC-214578C95E7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aliens 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spot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a green robot.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98722AD-1BD9-F738-2340-FF8362F1DAE4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alliteration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Sally sells seashells by the seashore.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C3435F4-EFE7-6A5D-6CDA-A1F42C729D4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singular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aliens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spot a green </a:t>
            </a:r>
            <a:r>
              <a:rPr lang="en-GB" sz="4000" u="sng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robot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46462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scans broken drones.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3343274" y="4837895"/>
            <a:ext cx="518160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1F1AABE-929F-C1D6-5869-390427546314}"/>
              </a:ext>
            </a:extLst>
          </p:cNvPr>
          <p:cNvSpPr/>
          <p:nvPr/>
        </p:nvSpPr>
        <p:spPr>
          <a:xfrm>
            <a:off x="7400925" y="3700121"/>
            <a:ext cx="1605128" cy="7747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7751854" y="4212609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3152893" y="4212609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C2F0DDC-59BF-2AB1-4756-776CD12160AE}"/>
              </a:ext>
            </a:extLst>
          </p:cNvPr>
          <p:cNvSpPr/>
          <p:nvPr/>
        </p:nvSpPr>
        <p:spPr>
          <a:xfrm>
            <a:off x="3124303" y="3700119"/>
            <a:ext cx="1148759" cy="774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4631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6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0DF956-8DDD-6A2B-334E-286FC034963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scans broken drones.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C4AFC6A-E157-AD74-6B77-0DAB94436F6B}"/>
              </a:ext>
            </a:extLst>
          </p:cNvPr>
          <p:cNvSpPr/>
          <p:nvPr/>
        </p:nvSpPr>
        <p:spPr>
          <a:xfrm>
            <a:off x="7465721" y="3859613"/>
            <a:ext cx="1573504" cy="6910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57BDDB3-FD41-B199-71AD-B2B092FFCC60}"/>
              </a:ext>
            </a:extLst>
          </p:cNvPr>
          <p:cNvSpPr/>
          <p:nvPr/>
        </p:nvSpPr>
        <p:spPr>
          <a:xfrm>
            <a:off x="3208466" y="3832478"/>
            <a:ext cx="1152525" cy="9623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2402218" y="5013800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7722563" y="4388247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3032766" y="4376623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CAA07F-A56D-1257-0DFD-E4112310BC34}"/>
              </a:ext>
            </a:extLst>
          </p:cNvPr>
          <p:cNvSpPr txBox="1">
            <a:spLocks/>
          </p:cNvSpPr>
          <p:nvPr/>
        </p:nvSpPr>
        <p:spPr>
          <a:xfrm>
            <a:off x="7152660" y="5051181"/>
            <a:ext cx="2267685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79915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7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CB51AD-0428-EDA3-34D2-A142A9A274A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scans broken drones.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4F98938-4D9A-3E5D-CF22-3E6851F8113E}"/>
              </a:ext>
            </a:extLst>
          </p:cNvPr>
          <p:cNvSpPr/>
          <p:nvPr/>
        </p:nvSpPr>
        <p:spPr>
          <a:xfrm>
            <a:off x="7496175" y="3851578"/>
            <a:ext cx="1533526" cy="63666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76C94D9-2B78-97A7-D361-DFE0D2EFB140}"/>
              </a:ext>
            </a:extLst>
          </p:cNvPr>
          <p:cNvSpPr/>
          <p:nvPr/>
        </p:nvSpPr>
        <p:spPr>
          <a:xfrm>
            <a:off x="3232490" y="3851578"/>
            <a:ext cx="1152525" cy="92296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7068486" y="4982044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3255583" y="4397649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0AA8936-063B-05F2-D750-91DE51AB9BF5}"/>
              </a:ext>
            </a:extLst>
          </p:cNvPr>
          <p:cNvSpPr/>
          <p:nvPr/>
        </p:nvSpPr>
        <p:spPr>
          <a:xfrm rot="16200000">
            <a:off x="7699034" y="4344867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2775290" y="5077756"/>
            <a:ext cx="2013116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705296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7" grpId="0" animBg="1"/>
      <p:bldP spid="2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3083AA-6CF6-D8EC-0381-9030693489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scans broken drones.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4185138" y="5312764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4457377" y="4399605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3337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F7C3E-61B4-76AD-00DA-E8F870521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A319B6-C2FE-59D8-1B27-65CFFAA786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CE618E2-7E6B-0CDC-CC1F-61729C4F0E79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54070D-AB07-846E-ED38-08ED8A4E4D4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scans broken drones.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4BE7A8-99C4-9A1A-67D9-3183BB8C526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“broken”?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4E72EF-3ED0-92BC-5A95-9527A5640388}"/>
              </a:ext>
            </a:extLst>
          </p:cNvPr>
          <p:cNvSpPr txBox="1">
            <a:spLocks/>
          </p:cNvSpPr>
          <p:nvPr/>
        </p:nvSpPr>
        <p:spPr>
          <a:xfrm>
            <a:off x="5590314" y="5388964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66DC64C-7F5E-6254-5D0A-CDA721859D53}"/>
              </a:ext>
            </a:extLst>
          </p:cNvPr>
          <p:cNvSpPr/>
          <p:nvPr/>
        </p:nvSpPr>
        <p:spPr>
          <a:xfrm rot="16200000">
            <a:off x="5862553" y="4475805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5343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9DB36-74B4-7F7A-40E2-800E9C043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C1BA7E-2922-E6BD-ACE5-CBA4C77022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022EA2C-C85C-60DD-64FF-11F09BE6BF2F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7550C5-5B14-B9EC-1C8E-EEB3B6F1899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scans broken drones.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F553DA3-54BB-AD7C-2ECD-C07EDA689913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all the words in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6F66D0-D59E-FEAC-E281-AF2ACE4DB3DC}"/>
              </a:ext>
            </a:extLst>
          </p:cNvPr>
          <p:cNvSpPr txBox="1">
            <a:spLocks/>
          </p:cNvSpPr>
          <p:nvPr/>
        </p:nvSpPr>
        <p:spPr>
          <a:xfrm>
            <a:off x="5930768" y="1649737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3E378F3-95DC-E579-200A-4AA786B5676A}"/>
              </a:ext>
            </a:extLst>
          </p:cNvPr>
          <p:cNvSpPr/>
          <p:nvPr/>
        </p:nvSpPr>
        <p:spPr>
          <a:xfrm rot="5400000">
            <a:off x="5902899" y="2672659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F9B2809-C110-2198-6459-23CFF23318C4}"/>
              </a:ext>
            </a:extLst>
          </p:cNvPr>
          <p:cNvSpPr txBox="1">
            <a:spLocks/>
          </p:cNvSpPr>
          <p:nvPr/>
        </p:nvSpPr>
        <p:spPr>
          <a:xfrm>
            <a:off x="8138019" y="1649493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C5FE50C6-DAE8-FC39-AA53-F1700A3D9559}"/>
              </a:ext>
            </a:extLst>
          </p:cNvPr>
          <p:cNvSpPr/>
          <p:nvPr/>
        </p:nvSpPr>
        <p:spPr>
          <a:xfrm rot="5400000">
            <a:off x="3124985" y="2716393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278DED3-F56B-00B6-4A85-586FA19669C1}"/>
              </a:ext>
            </a:extLst>
          </p:cNvPr>
          <p:cNvSpPr/>
          <p:nvPr/>
        </p:nvSpPr>
        <p:spPr>
          <a:xfrm rot="5400000">
            <a:off x="7822135" y="2698241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15EED2B-0FAE-1E7B-870E-2759761AD621}"/>
              </a:ext>
            </a:extLst>
          </p:cNvPr>
          <p:cNvSpPr txBox="1">
            <a:spLocks/>
          </p:cNvSpPr>
          <p:nvPr/>
        </p:nvSpPr>
        <p:spPr>
          <a:xfrm>
            <a:off x="1563237" y="1649738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0AF17A2-BAD5-86ED-1CAE-C879ACE0E693}"/>
              </a:ext>
            </a:extLst>
          </p:cNvPr>
          <p:cNvSpPr txBox="1">
            <a:spLocks/>
          </p:cNvSpPr>
          <p:nvPr/>
        </p:nvSpPr>
        <p:spPr>
          <a:xfrm>
            <a:off x="3999847" y="1649738"/>
            <a:ext cx="163895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8198CDB-BF0E-1973-CBB4-4E8DC0E7B56F}"/>
              </a:ext>
            </a:extLst>
          </p:cNvPr>
          <p:cNvSpPr/>
          <p:nvPr/>
        </p:nvSpPr>
        <p:spPr>
          <a:xfrm rot="5400000">
            <a:off x="4480554" y="2642946"/>
            <a:ext cx="12838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: Rounded Corners 11">
            <a:hlinkClick r:id="rId3"/>
            <a:extLst>
              <a:ext uri="{FF2B5EF4-FFF2-40B4-BE49-F238E27FC236}">
                <a16:creationId xmlns:a16="http://schemas.microsoft.com/office/drawing/2014/main" id="{7B94EF08-F119-D7AB-66B4-73D0508B3425}"/>
              </a:ext>
            </a:extLst>
          </p:cNvPr>
          <p:cNvSpPr/>
          <p:nvPr/>
        </p:nvSpPr>
        <p:spPr>
          <a:xfrm>
            <a:off x="8514413" y="5524105"/>
            <a:ext cx="3492065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0359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4" grpId="0" animBg="1"/>
      <p:bldP spid="5" grpId="0" animBg="1"/>
      <p:bldP spid="6" grpId="0" animBg="1"/>
      <p:bldP spid="8" grpId="0" animBg="1"/>
      <p:bldP spid="9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B862EF98-BD2D-8432-DC19-F621616672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209007"/>
            <a:ext cx="11301820" cy="11710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600" dirty="0">
                <a:solidFill>
                  <a:schemeClr val="bg1"/>
                </a:solidFill>
              </a:rPr>
              <a:t>Click on the words to reveal the answers. </a:t>
            </a:r>
            <a:endParaRPr lang="en-GB" sz="26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3552825" y="1493075"/>
            <a:ext cx="1737034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Common Nouns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192808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alien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192808" y="324614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discover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1825066" y="324614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tiny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192808" y="471526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playground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192808" y="398070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room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1825066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Venus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1825066" y="398070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Sunday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13B8606D-7BB4-40CB-27B7-BE96F4146BC2}"/>
              </a:ext>
            </a:extLst>
          </p:cNvPr>
          <p:cNvSpPr txBox="1">
            <a:spLocks/>
          </p:cNvSpPr>
          <p:nvPr/>
        </p:nvSpPr>
        <p:spPr>
          <a:xfrm>
            <a:off x="1825066" y="471526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create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407B014-DA46-B222-60AD-09D849244659}"/>
              </a:ext>
            </a:extLst>
          </p:cNvPr>
          <p:cNvCxnSpPr>
            <a:cxnSpLocks/>
          </p:cNvCxnSpPr>
          <p:nvPr/>
        </p:nvCxnSpPr>
        <p:spPr>
          <a:xfrm>
            <a:off x="7683281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>
            <a:extLst>
              <a:ext uri="{FF2B5EF4-FFF2-40B4-BE49-F238E27FC236}">
                <a16:creationId xmlns:a16="http://schemas.microsoft.com/office/drawing/2014/main" id="{4218D7F5-CB77-4435-A646-6B0447FE5168}"/>
              </a:ext>
            </a:extLst>
          </p:cNvPr>
          <p:cNvSpPr txBox="1">
            <a:spLocks/>
          </p:cNvSpPr>
          <p:nvPr/>
        </p:nvSpPr>
        <p:spPr>
          <a:xfrm>
            <a:off x="5739107" y="1493075"/>
            <a:ext cx="1737034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Proper Nouns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851ED0F-7079-825B-2B68-5E651BD59C0C}"/>
              </a:ext>
            </a:extLst>
          </p:cNvPr>
          <p:cNvSpPr txBox="1">
            <a:spLocks/>
          </p:cNvSpPr>
          <p:nvPr/>
        </p:nvSpPr>
        <p:spPr>
          <a:xfrm>
            <a:off x="7925389" y="1482042"/>
            <a:ext cx="1737034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Adjectives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B54F80-21F6-91ED-DEAD-1DA8B61B3A88}"/>
              </a:ext>
            </a:extLst>
          </p:cNvPr>
          <p:cNvCxnSpPr>
            <a:cxnSpLocks/>
          </p:cNvCxnSpPr>
          <p:nvPr/>
        </p:nvCxnSpPr>
        <p:spPr>
          <a:xfrm>
            <a:off x="5521106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BF6EF441-4AC9-CA99-5211-864507A58B64}"/>
              </a:ext>
            </a:extLst>
          </p:cNvPr>
          <p:cNvSpPr txBox="1">
            <a:spLocks/>
          </p:cNvSpPr>
          <p:nvPr/>
        </p:nvSpPr>
        <p:spPr>
          <a:xfrm>
            <a:off x="192808" y="544983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young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D2C80DC-B950-708A-2EB0-F6DAAAC9F091}"/>
              </a:ext>
            </a:extLst>
          </p:cNvPr>
          <p:cNvSpPr txBox="1">
            <a:spLocks/>
          </p:cNvSpPr>
          <p:nvPr/>
        </p:nvSpPr>
        <p:spPr>
          <a:xfrm>
            <a:off x="1825066" y="544983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Nora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3A3774-7133-1E32-D796-EC06932E7C97}"/>
              </a:ext>
            </a:extLst>
          </p:cNvPr>
          <p:cNvSpPr txBox="1">
            <a:spLocks/>
          </p:cNvSpPr>
          <p:nvPr/>
        </p:nvSpPr>
        <p:spPr>
          <a:xfrm>
            <a:off x="10111672" y="1493075"/>
            <a:ext cx="1737034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568685E-7131-2694-E761-282D542CB6E7}"/>
              </a:ext>
            </a:extLst>
          </p:cNvPr>
          <p:cNvCxnSpPr>
            <a:cxnSpLocks/>
          </p:cNvCxnSpPr>
          <p:nvPr/>
        </p:nvCxnSpPr>
        <p:spPr>
          <a:xfrm>
            <a:off x="9874031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itle 1">
            <a:extLst>
              <a:ext uri="{FF2B5EF4-FFF2-40B4-BE49-F238E27FC236}">
                <a16:creationId xmlns:a16="http://schemas.microsoft.com/office/drawing/2014/main" id="{435ADC95-2193-EE79-69B8-C7A3010824DB}"/>
              </a:ext>
            </a:extLst>
          </p:cNvPr>
          <p:cNvSpPr txBox="1">
            <a:spLocks/>
          </p:cNvSpPr>
          <p:nvPr/>
        </p:nvSpPr>
        <p:spPr>
          <a:xfrm>
            <a:off x="192808" y="615391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France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234AE4E-A5BC-55EB-D0BB-EB13767F00CC}"/>
              </a:ext>
            </a:extLst>
          </p:cNvPr>
          <p:cNvSpPr txBox="1">
            <a:spLocks/>
          </p:cNvSpPr>
          <p:nvPr/>
        </p:nvSpPr>
        <p:spPr>
          <a:xfrm>
            <a:off x="1825066" y="615391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planet</a:t>
            </a:r>
          </a:p>
        </p:txBody>
      </p:sp>
      <p:pic>
        <p:nvPicPr>
          <p:cNvPr id="15" name="Picture 14" descr="A cartoon character wearing a wizard hat and a hat&#10;&#10;AI-generated content may be incorrect.">
            <a:extLst>
              <a:ext uri="{FF2B5EF4-FFF2-40B4-BE49-F238E27FC236}">
                <a16:creationId xmlns:a16="http://schemas.microsoft.com/office/drawing/2014/main" id="{F87C3025-A848-01FC-C0C8-13481CCFA4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60" y="178551"/>
            <a:ext cx="1849638" cy="2133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0521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22222E-6 L 0.51459 -0.1083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29" y="-5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28515 -0.1092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93" y="-5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7037E-7 L 0.28515 -0.10046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258" y="-50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-3.33333E-6 L 0.28594 -3.33333E-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9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2 2.22222E-6 L 0.82969 -0.1138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703" y="-56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33333E-6 L 0.33985 -0.00555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0.33985 -0.11782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59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7037E-7 L 0.69193 -0.225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96" y="-112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64687 -0.325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279" y="-16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07407E-6 L 0.33985 -0.22986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115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47187 -0.22546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529" y="-112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85185E-6 L 0.15365 -0.20463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82" y="-10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17" grpId="0" animBg="1"/>
      <p:bldP spid="18" grpId="0" animBg="1"/>
      <p:bldP spid="16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C77E52-499D-F401-EA21-A5C60B306B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A9028DC-4B43-1BEE-5063-1AF1F173C5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09DA3C4-4046-512C-C3AE-F2EB0F064141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run to the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ship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FF1DE88-1C4A-15A1-9C34-6AB10E6E4D2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aliens spot a green robot.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4F029A-5723-72E6-699B-93B10B3A2361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Sally sells seashells by the seashore.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A651C4F-EEAA-1FAE-F05A-3C0A1525765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aliens spot a green robot.</a:t>
            </a:r>
          </a:p>
        </p:txBody>
      </p:sp>
    </p:spTree>
    <p:extLst>
      <p:ext uri="{BB962C8B-B14F-4D97-AF65-F5344CB8AC3E}">
        <p14:creationId xmlns:p14="http://schemas.microsoft.com/office/powerpoint/2010/main" val="1087946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94637F-2A23-2F1B-B251-118B052708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4558092-E9DF-6FC5-B6C4-4BEFB6BA4E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B16FF3B-5FD9-28E8-9E21-971EF1C5EEAF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run to the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ship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F728D28-AD90-6F66-EF81-E9052763201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aliens spot a green robot.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7B420F2-B198-8192-2FBD-A05AD011D21F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Sally sells seashells by the seashore.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DA38546-9299-5DD6-1911-C3B1ECB0EBE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aliens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spot a green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robot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68671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FB11BF-9D70-3F56-7169-8D5DAC30AE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B119961-827E-6E05-A113-B30EAFF49D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0026DF2-55AE-642F-0493-B3BF3F59896F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run to the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ship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F93FFAE-D086-A56C-6AF4-16613CF6C27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aliens spot a green robot.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CB0F8F7-845C-9485-B7F0-0647A27D5076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Sally sells seashells by the seashore.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615BD06-9CDE-CB55-CAAA-B79D67B01A6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singular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aliens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spot a green </a:t>
            </a:r>
            <a:r>
              <a:rPr lang="en-GB" sz="4000" u="sng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robot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62335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D19E56-11CA-5260-DCB1-0BE8F2FFBC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C64252B-6AFB-FA3E-296A-F28245C6D5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C2BE89-5C72-817A-1E57-DE66A34F3D6E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 run to the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ship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1C8BC64-CE54-46E1-CB2E-A6C1FF0167A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aliens spot a green robot.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5473E4F-04F2-0A99-7807-8BE443F55C29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Sally sells seashells by the seashore.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745C978-66C7-A0B4-265B-99E185E90F1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singular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aliens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spot a green </a:t>
            </a:r>
            <a:r>
              <a:rPr lang="en-GB" sz="4000" u="sng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robot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21476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20ED1F-C0A2-B87E-35B1-D0A4D4D3B1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F2A7716-B3CA-6428-2EFC-E4CD26EC98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1AF464E-0563-4253-2A13-321E05D5F96F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ran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to the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ship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mile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runs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to the </a:t>
            </a:r>
            <a:r>
              <a:rPr lang="en-GB" sz="4000" dirty="0" err="1">
                <a:solidFill>
                  <a:schemeClr val="bg1"/>
                </a:solidFill>
                <a:ea typeface="Andika"/>
                <a:cs typeface="Andika"/>
              </a:rPr>
              <a:t>bigg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ship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30A71B2-7BEA-3DF3-73CC-96AB6DA4A08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aliens spot a green robot.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A9EA527-5C36-1DFC-0189-436F88D65E96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Sally sells seashells by the seashore.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ECF4B4C-E266-13F2-93EA-2A7D077EC4A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singular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aliens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spot a green </a:t>
            </a:r>
            <a:r>
              <a:rPr lang="en-GB" sz="4000" u="sng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robot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19162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EFF582-F9B9-C3FE-087A-1601887D0C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6E92D28-A3DD-A606-A3B1-38306D07C2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F1D8461-016C-1A9B-6AF2-5E2402BD5A53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ran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to the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</a:t>
            </a:r>
            <a:r>
              <a:rPr lang="en-GB" sz="4000" strike="sngStrike" dirty="0" err="1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ship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mile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runs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to the </a:t>
            </a:r>
            <a:r>
              <a:rPr lang="en-GB" sz="4000" dirty="0" err="1">
                <a:solidFill>
                  <a:schemeClr val="bg1"/>
                </a:solidFill>
                <a:ea typeface="Andika"/>
                <a:cs typeface="Andika"/>
              </a:rPr>
              <a:t>big</a:t>
            </a:r>
            <a:r>
              <a:rPr lang="en-GB" sz="4000" strike="sngStrike" dirty="0" err="1">
                <a:solidFill>
                  <a:srgbClr val="FFFF00"/>
                </a:solidFill>
                <a:ea typeface="Andika"/>
                <a:cs typeface="Andika"/>
              </a:rPr>
              <a:t>g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ship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04E1DBD-16D2-E882-9002-384F8402673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aliens spot a green robot.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D89265B-9492-4EAC-A565-08A26024AEE4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Sally sells seashells by the seashore.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EDAAF45-2409-0D7F-5A5F-797C675644C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singular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aliens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spot a green </a:t>
            </a:r>
            <a:r>
              <a:rPr lang="en-GB" sz="4000" u="sng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robot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82677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9AFEDD-41E5-651B-462E-0D44AE0384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31956B3-4417-1831-9F96-59E5F17011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DE67186-E2BA-6F5D-C621-31AF9A63434C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ran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to the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</a:t>
            </a:r>
            <a:r>
              <a:rPr lang="en-GB" sz="4000" strike="sngStrike" dirty="0" err="1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ship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mile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runs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to the </a:t>
            </a:r>
            <a:r>
              <a:rPr lang="en-GB" sz="4000" dirty="0" err="1">
                <a:solidFill>
                  <a:schemeClr val="bg1"/>
                </a:solidFill>
                <a:ea typeface="Andika"/>
                <a:cs typeface="Andika"/>
              </a:rPr>
              <a:t>big</a:t>
            </a:r>
            <a:r>
              <a:rPr lang="en-GB" sz="4000" strike="sngStrike" dirty="0" err="1">
                <a:solidFill>
                  <a:srgbClr val="FFFF00"/>
                </a:solidFill>
                <a:ea typeface="Andika"/>
                <a:cs typeface="Andika"/>
              </a:rPr>
              <a:t>g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ship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E54CAE7-7CE3-4526-C5A3-A9AF9833E40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aliens spot a green robot.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834CB8D-90C5-52D7-9D2F-2A84E792234A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Sally sells seashells by the seashore.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1C26752-7362-EEF9-D718-48E13CD097F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singular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aliens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spot a green </a:t>
            </a:r>
            <a:r>
              <a:rPr lang="en-GB" sz="4000" u="sng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robot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10587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1015</Words>
  <Application>Microsoft Office PowerPoint</Application>
  <PresentationFormat>Widescreen</PresentationFormat>
  <Paragraphs>161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0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</cp:revision>
  <dcterms:created xsi:type="dcterms:W3CDTF">2022-05-31T09:42:07Z</dcterms:created>
  <dcterms:modified xsi:type="dcterms:W3CDTF">2025-12-22T09:56:29Z</dcterms:modified>
</cp:coreProperties>
</file>